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0" r:id="rId7"/>
    <p:sldId id="271" r:id="rId8"/>
    <p:sldId id="262" r:id="rId9"/>
    <p:sldId id="263" r:id="rId10"/>
    <p:sldId id="264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48" y="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FF7C2-A65B-494B-ABAD-1F98F30F4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771614-993A-42D0-AD00-9932672336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5DD87-654B-474A-BD30-6C5C9A15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9F41-A7E0-48CB-9843-1850EEF2C61B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DA283-38FB-4D08-961E-EB69CCDC3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84284-E8C5-4B97-A32A-D452F8282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6FBF-998F-4CDA-B0BD-7002AD970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70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D09BE-84D3-4DBA-989C-EF02B5FC0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09204B-BB99-4367-B75E-7938CAB99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6C4C3-3DEB-49EB-82BC-E8C63A316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9F41-A7E0-48CB-9843-1850EEF2C61B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FBC83-A9AB-425C-89C4-4BDC65C2C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1815E-D217-4B60-B377-A0960C1FC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6FBF-998F-4CDA-B0BD-7002AD970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91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1D87ED-3081-4E08-9E07-EB1694FF02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63E440-B1FD-4F0D-BB46-1D048F779A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73D54-9B23-4BC5-B41E-5DB267B29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9F41-A7E0-48CB-9843-1850EEF2C61B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75F6C-3973-4260-8C24-495D24506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0C854-5274-4FAA-A539-6090099FA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6FBF-998F-4CDA-B0BD-7002AD970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53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88B13-8568-4AE6-B5EF-9CF1179F5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AB64A-82A0-4063-80C5-977BB16F1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78995-E4BB-425A-ABC8-DA3D976C6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9F41-A7E0-48CB-9843-1850EEF2C61B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0B633-058E-4310-B91F-D02039AE4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83051-14D9-4037-B187-B4846E7BD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6FBF-998F-4CDA-B0BD-7002AD970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39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3BA45-1D5E-4C36-B7F8-26232C019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9C91AD-AF37-4597-A7B6-443B32BC0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4A4CF-D81E-4BF3-898A-5F43C7E05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9F41-A7E0-48CB-9843-1850EEF2C61B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24731-C156-46F9-A8C6-E2A597189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4CE57-1D75-4DBA-B4B0-1ECB19E99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6FBF-998F-4CDA-B0BD-7002AD970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3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4B49E-7CC8-445D-9658-51C14872C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21943-05E3-48CE-AB87-94CDC6D5D9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A79DD3-8D1A-4C57-9EA7-135C18DDB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0436D-AC9E-44A7-A043-973B69726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9F41-A7E0-48CB-9843-1850EEF2C61B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91387A-0ABE-4D1E-85BD-0F764E441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5FC324-466C-4D91-ADE6-BA577BAA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6FBF-998F-4CDA-B0BD-7002AD970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15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C93B-EB50-4A33-BD77-7F428C8AA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3A880-8164-4FD5-850A-2B06F05EE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A58703-F645-4185-BC73-0A7223890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F6E1DA-6A4D-4B7D-A5A4-67B8AC9885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D36901-E06F-4C7C-8661-D3AA1EFE88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E2204C-B080-48BB-A52B-0372215C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9F41-A7E0-48CB-9843-1850EEF2C61B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3EA400-EA25-4618-82E1-F70A12118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28096E-D271-419B-9894-F8C952526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6FBF-998F-4CDA-B0BD-7002AD970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7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1396E-3ECF-49EB-B399-3D734C8C5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0A6977-ABF7-4044-A184-3754BD3E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9F41-A7E0-48CB-9843-1850EEF2C61B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E9D3D2-D2C5-4093-8C04-FAC9B0702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B16E2D-5EA6-486C-9937-3DE071CA4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6FBF-998F-4CDA-B0BD-7002AD970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0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B837DD-3E11-4B7B-9C64-60AB558DD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9F41-A7E0-48CB-9843-1850EEF2C61B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29B57A-03CB-407A-8B1A-252782FE9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50EF2-2484-41D8-B205-58B8C59D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6FBF-998F-4CDA-B0BD-7002AD970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57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B7233-7604-41C2-A742-A8B80F81F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12365-0273-418B-B08B-CE2B2F8BA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211AC-CBDD-4BAF-8FED-DD46DD0CD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D5E382-39C6-48DD-B877-C4F4DBDE2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9F41-A7E0-48CB-9843-1850EEF2C61B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72E106-CF34-46B2-BA0B-D058ACD6E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147502-6A2B-4119-81DB-EB6395705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6FBF-998F-4CDA-B0BD-7002AD970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1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869CB-CE00-4A82-A3B9-EEC534F58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583874-AD5E-411F-8AAF-55D77FCFA1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67E29-BA26-48C0-B370-DEA9F60CA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4230CC-8538-4B2F-ABC5-ECB527ACB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9F41-A7E0-48CB-9843-1850EEF2C61B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CB735F-6A7F-405B-A58C-7887B2B46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B86A2-FA50-4C36-B0BF-1AAD706AE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6FBF-998F-4CDA-B0BD-7002AD970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42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455361-660E-4C37-943C-6D179C4AF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61378-2D4F-406B-BA42-7015F8C65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79095-AE83-4668-8709-687151195E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89F41-A7E0-48CB-9843-1850EEF2C61B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3D8DC-F9DF-4F7A-94A4-C7AA4B2FD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85D2B-2120-4DB6-881E-1EAC490B6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76FBF-998F-4CDA-B0BD-7002AD970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4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8830F4-2EA4-4EEF-9082-EF895AAF3524}"/>
              </a:ext>
            </a:extLst>
          </p:cNvPr>
          <p:cNvSpPr txBox="1"/>
          <p:nvPr/>
        </p:nvSpPr>
        <p:spPr>
          <a:xfrm>
            <a:off x="3164103" y="2304984"/>
            <a:ext cx="57767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KG Summer Sunshine Blackout" panose="02000000000000000000" pitchFamily="2" charset="0"/>
              </a:rPr>
              <a:t>WELCOME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4579ED-A3D0-47B0-82C9-4B438AF90423}"/>
              </a:ext>
            </a:extLst>
          </p:cNvPr>
          <p:cNvSpPr txBox="1"/>
          <p:nvPr/>
        </p:nvSpPr>
        <p:spPr>
          <a:xfrm>
            <a:off x="3579358" y="3592285"/>
            <a:ext cx="51785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KG Be Still And Know" panose="02000503000000020004" pitchFamily="2" charset="0"/>
              </a:rPr>
              <a:t>to our class 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3B7323-CEA3-42D2-88CD-6F21AB58751A}"/>
              </a:ext>
            </a:extLst>
          </p:cNvPr>
          <p:cNvSpPr txBox="1"/>
          <p:nvPr/>
        </p:nvSpPr>
        <p:spPr>
          <a:xfrm>
            <a:off x="4381776" y="6270172"/>
            <a:ext cx="334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336402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C174925-A582-4A51-BD8D-28F5C6DCD70D}"/>
              </a:ext>
            </a:extLst>
          </p:cNvPr>
          <p:cNvSpPr/>
          <p:nvPr/>
        </p:nvSpPr>
        <p:spPr>
          <a:xfrm>
            <a:off x="1903790" y="996648"/>
            <a:ext cx="8384419" cy="514773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28BCEC-A1F5-4475-A958-07707AA17CD9}"/>
              </a:ext>
            </a:extLst>
          </p:cNvPr>
          <p:cNvSpPr txBox="1"/>
          <p:nvPr/>
        </p:nvSpPr>
        <p:spPr>
          <a:xfrm>
            <a:off x="3946180" y="1090177"/>
            <a:ext cx="4822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Our Schedule for Today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F12E99-A973-4B12-85FD-7ABECB3F0855}"/>
              </a:ext>
            </a:extLst>
          </p:cNvPr>
          <p:cNvSpPr txBox="1"/>
          <p:nvPr/>
        </p:nvSpPr>
        <p:spPr>
          <a:xfrm>
            <a:off x="2290617" y="1768481"/>
            <a:ext cx="741581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8:30   Morning Welcome 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8:45   Calendar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9:00   Reading Mini-Lesson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9:20   Independent Reading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         Conferencing with Jayda, Alysa &amp; Quinn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10:00  Math Workshop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11:00  Writing Workshop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         Conferencing with Keller, Weston &amp; Daniella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11:45   Lunch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12:30  Word Work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1:00     Day over!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354ACB-D875-4599-A9F8-184303D64BCA}"/>
              </a:ext>
            </a:extLst>
          </p:cNvPr>
          <p:cNvSpPr txBox="1"/>
          <p:nvPr/>
        </p:nvSpPr>
        <p:spPr>
          <a:xfrm>
            <a:off x="4381776" y="6270172"/>
            <a:ext cx="334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305880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AD1C041-8B08-407A-851F-ED0955791114}"/>
              </a:ext>
            </a:extLst>
          </p:cNvPr>
          <p:cNvSpPr/>
          <p:nvPr/>
        </p:nvSpPr>
        <p:spPr>
          <a:xfrm>
            <a:off x="1903790" y="996648"/>
            <a:ext cx="8384419" cy="514773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28BCEC-A1F5-4475-A958-07707AA17CD9}"/>
              </a:ext>
            </a:extLst>
          </p:cNvPr>
          <p:cNvSpPr txBox="1"/>
          <p:nvPr/>
        </p:nvSpPr>
        <p:spPr>
          <a:xfrm>
            <a:off x="3261904" y="1377539"/>
            <a:ext cx="54441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KG Summer Sunshine Blackout" panose="02000000000000000000" pitchFamily="2" charset="0"/>
              </a:rPr>
              <a:t>Don’t Forget!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F12E99-A973-4B12-85FD-7ABECB3F0855}"/>
              </a:ext>
            </a:extLst>
          </p:cNvPr>
          <p:cNvSpPr txBox="1"/>
          <p:nvPr/>
        </p:nvSpPr>
        <p:spPr>
          <a:xfrm>
            <a:off x="2808291" y="2854075"/>
            <a:ext cx="67179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Bring something that is your favorite color to class tomorrow.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E7DA7B-45B5-4E99-BACC-7514E8E0D3E9}"/>
              </a:ext>
            </a:extLst>
          </p:cNvPr>
          <p:cNvSpPr txBox="1"/>
          <p:nvPr/>
        </p:nvSpPr>
        <p:spPr>
          <a:xfrm>
            <a:off x="4381776" y="6270172"/>
            <a:ext cx="334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72681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28BCEC-A1F5-4475-A958-07707AA17CD9}"/>
              </a:ext>
            </a:extLst>
          </p:cNvPr>
          <p:cNvSpPr txBox="1"/>
          <p:nvPr/>
        </p:nvSpPr>
        <p:spPr>
          <a:xfrm>
            <a:off x="2671657" y="1217882"/>
            <a:ext cx="71116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KG Summer Sunshine Blackout" panose="02000000000000000000" pitchFamily="2" charset="0"/>
              </a:rPr>
              <a:t>Words of the 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F12E99-A973-4B12-85FD-7ABECB3F0855}"/>
              </a:ext>
            </a:extLst>
          </p:cNvPr>
          <p:cNvSpPr txBox="1"/>
          <p:nvPr/>
        </p:nvSpPr>
        <p:spPr>
          <a:xfrm>
            <a:off x="2822806" y="2142493"/>
            <a:ext cx="6717919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farm</a:t>
            </a:r>
          </a:p>
          <a:p>
            <a:pPr algn="ctr"/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crop</a:t>
            </a:r>
          </a:p>
          <a:p>
            <a:pPr algn="ctr"/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tools</a:t>
            </a:r>
          </a:p>
          <a:p>
            <a:pPr algn="ctr"/>
            <a:endParaRPr lang="en-US" sz="4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59F496-811E-40ED-9C9F-8A7BA3B14B33}"/>
              </a:ext>
            </a:extLst>
          </p:cNvPr>
          <p:cNvSpPr txBox="1"/>
          <p:nvPr/>
        </p:nvSpPr>
        <p:spPr>
          <a:xfrm>
            <a:off x="2651275" y="4609952"/>
            <a:ext cx="72813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What do you think we are learning about today?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7B9C39-7391-4F14-8144-3E240E17A95C}"/>
              </a:ext>
            </a:extLst>
          </p:cNvPr>
          <p:cNvSpPr txBox="1"/>
          <p:nvPr/>
        </p:nvSpPr>
        <p:spPr>
          <a:xfrm>
            <a:off x="4381776" y="6270172"/>
            <a:ext cx="334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318926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28BCEC-A1F5-4475-A958-07707AA17CD9}"/>
              </a:ext>
            </a:extLst>
          </p:cNvPr>
          <p:cNvSpPr txBox="1"/>
          <p:nvPr/>
        </p:nvSpPr>
        <p:spPr>
          <a:xfrm>
            <a:off x="1317320" y="1336781"/>
            <a:ext cx="95573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KG Summer Sunshine Blackout" panose="02000000000000000000" pitchFamily="2" charset="0"/>
              </a:rPr>
              <a:t>The number of the day is: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F12E99-A973-4B12-85FD-7ABECB3F0855}"/>
              </a:ext>
            </a:extLst>
          </p:cNvPr>
          <p:cNvSpPr txBox="1"/>
          <p:nvPr/>
        </p:nvSpPr>
        <p:spPr>
          <a:xfrm>
            <a:off x="4633026" y="2408969"/>
            <a:ext cx="28388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chemeClr val="bg1"/>
                </a:solidFill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59F496-811E-40ED-9C9F-8A7BA3B14B33}"/>
              </a:ext>
            </a:extLst>
          </p:cNvPr>
          <p:cNvSpPr txBox="1"/>
          <p:nvPr/>
        </p:nvSpPr>
        <p:spPr>
          <a:xfrm>
            <a:off x="803124" y="4750257"/>
            <a:ext cx="10319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What do you notice about the number?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B4034D-5124-45E8-9E27-8A45892F66D3}"/>
              </a:ext>
            </a:extLst>
          </p:cNvPr>
          <p:cNvSpPr txBox="1"/>
          <p:nvPr/>
        </p:nvSpPr>
        <p:spPr>
          <a:xfrm>
            <a:off x="4381776" y="6270172"/>
            <a:ext cx="334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244184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8830F4-2EA4-4EEF-9082-EF895AAF3524}"/>
              </a:ext>
            </a:extLst>
          </p:cNvPr>
          <p:cNvSpPr txBox="1"/>
          <p:nvPr/>
        </p:nvSpPr>
        <p:spPr>
          <a:xfrm>
            <a:off x="3164103" y="2304984"/>
            <a:ext cx="57767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KG Summer Sunshine Blackout" panose="02000000000000000000" pitchFamily="2" charset="0"/>
              </a:rPr>
              <a:t>WELCOME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4579ED-A3D0-47B0-82C9-4B438AF90423}"/>
              </a:ext>
            </a:extLst>
          </p:cNvPr>
          <p:cNvSpPr txBox="1"/>
          <p:nvPr/>
        </p:nvSpPr>
        <p:spPr>
          <a:xfrm>
            <a:off x="4309497" y="3603735"/>
            <a:ext cx="376058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KG Be Still And Know" panose="02000503000000020004" pitchFamily="2" charset="0"/>
              </a:rPr>
              <a:t>to math 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C6292F-EA3F-40A2-8E96-8930DBDC1694}"/>
              </a:ext>
            </a:extLst>
          </p:cNvPr>
          <p:cNvSpPr txBox="1"/>
          <p:nvPr/>
        </p:nvSpPr>
        <p:spPr>
          <a:xfrm>
            <a:off x="4381776" y="6270172"/>
            <a:ext cx="334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875270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8830F4-2EA4-4EEF-9082-EF895AAF3524}"/>
              </a:ext>
            </a:extLst>
          </p:cNvPr>
          <p:cNvSpPr txBox="1"/>
          <p:nvPr/>
        </p:nvSpPr>
        <p:spPr>
          <a:xfrm>
            <a:off x="3164103" y="2304984"/>
            <a:ext cx="57767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KG Summer Sunshine Blackout" panose="02000000000000000000" pitchFamily="2" charset="0"/>
              </a:rPr>
              <a:t>WELCOME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4579ED-A3D0-47B0-82C9-4B438AF90423}"/>
              </a:ext>
            </a:extLst>
          </p:cNvPr>
          <p:cNvSpPr txBox="1"/>
          <p:nvPr/>
        </p:nvSpPr>
        <p:spPr>
          <a:xfrm>
            <a:off x="3962111" y="3618249"/>
            <a:ext cx="4611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KG Be Still And Know" panose="02000503000000020004" pitchFamily="2" charset="0"/>
              </a:rPr>
              <a:t>to reading 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418215-89D1-4C66-BB50-C2E16254F262}"/>
              </a:ext>
            </a:extLst>
          </p:cNvPr>
          <p:cNvSpPr txBox="1"/>
          <p:nvPr/>
        </p:nvSpPr>
        <p:spPr>
          <a:xfrm>
            <a:off x="4381776" y="6270172"/>
            <a:ext cx="334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3479803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8830F4-2EA4-4EEF-9082-EF895AAF3524}"/>
              </a:ext>
            </a:extLst>
          </p:cNvPr>
          <p:cNvSpPr txBox="1"/>
          <p:nvPr/>
        </p:nvSpPr>
        <p:spPr>
          <a:xfrm>
            <a:off x="3164103" y="2304984"/>
            <a:ext cx="57767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KG Summer Sunshine Blackout" panose="02000000000000000000" pitchFamily="2" charset="0"/>
              </a:rPr>
              <a:t>WELCOME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4579ED-A3D0-47B0-82C9-4B438AF90423}"/>
              </a:ext>
            </a:extLst>
          </p:cNvPr>
          <p:cNvSpPr txBox="1"/>
          <p:nvPr/>
        </p:nvSpPr>
        <p:spPr>
          <a:xfrm>
            <a:off x="4005654" y="3618249"/>
            <a:ext cx="453239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KG Be Still And Know" panose="02000503000000020004" pitchFamily="2" charset="0"/>
              </a:rPr>
              <a:t>to writing 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031B75-1138-45F9-AE70-ACC6E9C4E7FD}"/>
              </a:ext>
            </a:extLst>
          </p:cNvPr>
          <p:cNvSpPr txBox="1"/>
          <p:nvPr/>
        </p:nvSpPr>
        <p:spPr>
          <a:xfrm>
            <a:off x="4381776" y="6270172"/>
            <a:ext cx="334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493960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8830F4-2EA4-4EEF-9082-EF895AAF3524}"/>
              </a:ext>
            </a:extLst>
          </p:cNvPr>
          <p:cNvSpPr txBox="1"/>
          <p:nvPr/>
        </p:nvSpPr>
        <p:spPr>
          <a:xfrm>
            <a:off x="3164103" y="2304984"/>
            <a:ext cx="57767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KG Summer Sunshine Blackout" panose="02000000000000000000" pitchFamily="2" charset="0"/>
              </a:rPr>
              <a:t>WELCOME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4579ED-A3D0-47B0-82C9-4B438AF90423}"/>
              </a:ext>
            </a:extLst>
          </p:cNvPr>
          <p:cNvSpPr txBox="1"/>
          <p:nvPr/>
        </p:nvSpPr>
        <p:spPr>
          <a:xfrm>
            <a:off x="3047246" y="3618249"/>
            <a:ext cx="61491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KG Be Still And Know" panose="02000503000000020004" pitchFamily="2" charset="0"/>
              </a:rPr>
              <a:t>to small group 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22DD8B-6EB5-404A-BCAF-C509636C87AD}"/>
              </a:ext>
            </a:extLst>
          </p:cNvPr>
          <p:cNvSpPr txBox="1"/>
          <p:nvPr/>
        </p:nvSpPr>
        <p:spPr>
          <a:xfrm>
            <a:off x="4381776" y="6270172"/>
            <a:ext cx="334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743060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8830F4-2EA4-4EEF-9082-EF895AAF3524}"/>
              </a:ext>
            </a:extLst>
          </p:cNvPr>
          <p:cNvSpPr txBox="1"/>
          <p:nvPr/>
        </p:nvSpPr>
        <p:spPr>
          <a:xfrm>
            <a:off x="2020012" y="2445288"/>
            <a:ext cx="81519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KG Summer Sunshine Blackout" panose="02000000000000000000" pitchFamily="2" charset="0"/>
              </a:rPr>
              <a:t>Let’s Celebrate!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4579ED-A3D0-47B0-82C9-4B438AF90423}"/>
              </a:ext>
            </a:extLst>
          </p:cNvPr>
          <p:cNvSpPr txBox="1"/>
          <p:nvPr/>
        </p:nvSpPr>
        <p:spPr>
          <a:xfrm>
            <a:off x="2186115" y="3773068"/>
            <a:ext cx="78197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KG Be Still And Know" panose="02000503000000020004" pitchFamily="2" charset="0"/>
              </a:rPr>
              <a:t>Today is Jayda’s Birthday!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0AF821-229F-40E3-A08D-86779882057C}"/>
              </a:ext>
            </a:extLst>
          </p:cNvPr>
          <p:cNvSpPr txBox="1"/>
          <p:nvPr/>
        </p:nvSpPr>
        <p:spPr>
          <a:xfrm>
            <a:off x="4381776" y="6270172"/>
            <a:ext cx="334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024962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8830F4-2EA4-4EEF-9082-EF895AAF3524}"/>
              </a:ext>
            </a:extLst>
          </p:cNvPr>
          <p:cNvSpPr txBox="1"/>
          <p:nvPr/>
        </p:nvSpPr>
        <p:spPr>
          <a:xfrm>
            <a:off x="2880492" y="2386989"/>
            <a:ext cx="66255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KG Summer Sunshine Blackout" panose="02000000000000000000" pitchFamily="2" charset="0"/>
              </a:rPr>
              <a:t>Goodbye!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4579ED-A3D0-47B0-82C9-4B438AF90423}"/>
              </a:ext>
            </a:extLst>
          </p:cNvPr>
          <p:cNvSpPr txBox="1"/>
          <p:nvPr/>
        </p:nvSpPr>
        <p:spPr>
          <a:xfrm>
            <a:off x="1933341" y="3735501"/>
            <a:ext cx="85198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KG Be Still And Know" panose="02000503000000020004" pitchFamily="2" charset="0"/>
              </a:rPr>
              <a:t>have a great evening!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366BEC-CBA3-41B9-A45E-39C17B215723}"/>
              </a:ext>
            </a:extLst>
          </p:cNvPr>
          <p:cNvSpPr txBox="1"/>
          <p:nvPr/>
        </p:nvSpPr>
        <p:spPr>
          <a:xfrm>
            <a:off x="4381776" y="6270172"/>
            <a:ext cx="334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779782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8830F4-2EA4-4EEF-9082-EF895AAF3524}"/>
              </a:ext>
            </a:extLst>
          </p:cNvPr>
          <p:cNvSpPr txBox="1"/>
          <p:nvPr/>
        </p:nvSpPr>
        <p:spPr>
          <a:xfrm>
            <a:off x="2024767" y="2299288"/>
            <a:ext cx="82927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KG Summer Sunshine Blackout" panose="02000000000000000000" pitchFamily="2" charset="0"/>
              </a:rPr>
              <a:t>Enjoy your lunch!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28BCEC-A1F5-4475-A958-07707AA17CD9}"/>
              </a:ext>
            </a:extLst>
          </p:cNvPr>
          <p:cNvSpPr txBox="1"/>
          <p:nvPr/>
        </p:nvSpPr>
        <p:spPr>
          <a:xfrm>
            <a:off x="3045947" y="4407662"/>
            <a:ext cx="6250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* We will start class at 12:45. 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2070FD-7151-46EA-8C3A-A243AA8C1147}"/>
              </a:ext>
            </a:extLst>
          </p:cNvPr>
          <p:cNvSpPr txBox="1"/>
          <p:nvPr/>
        </p:nvSpPr>
        <p:spPr>
          <a:xfrm>
            <a:off x="4381776" y="6270172"/>
            <a:ext cx="334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463640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8830F4-2EA4-4EEF-9082-EF895AAF3524}"/>
              </a:ext>
            </a:extLst>
          </p:cNvPr>
          <p:cNvSpPr txBox="1"/>
          <p:nvPr/>
        </p:nvSpPr>
        <p:spPr>
          <a:xfrm>
            <a:off x="2024767" y="2299288"/>
            <a:ext cx="82927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KG Summer Sunshine Blackout" panose="02000000000000000000" pitchFamily="2" charset="0"/>
              </a:rPr>
              <a:t>It’s time for a break!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28BCEC-A1F5-4475-A958-07707AA17CD9}"/>
              </a:ext>
            </a:extLst>
          </p:cNvPr>
          <p:cNvSpPr txBox="1"/>
          <p:nvPr/>
        </p:nvSpPr>
        <p:spPr>
          <a:xfrm>
            <a:off x="2970785" y="4789872"/>
            <a:ext cx="6250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* We will start class at 10:45. 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1AFCC0-DF8F-4734-9E09-8699BEB71564}"/>
              </a:ext>
            </a:extLst>
          </p:cNvPr>
          <p:cNvSpPr txBox="1"/>
          <p:nvPr/>
        </p:nvSpPr>
        <p:spPr>
          <a:xfrm>
            <a:off x="4381776" y="6270172"/>
            <a:ext cx="334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131037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236</Words>
  <Application>Microsoft Office PowerPoint</Application>
  <PresentationFormat>Widescreen</PresentationFormat>
  <Paragraphs>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KG Be Still And Know</vt:lpstr>
      <vt:lpstr>KG Summer Sunshine Blackout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1</cp:revision>
  <dcterms:created xsi:type="dcterms:W3CDTF">2020-09-28T16:44:51Z</dcterms:created>
  <dcterms:modified xsi:type="dcterms:W3CDTF">2020-09-28T16:50:05Z</dcterms:modified>
</cp:coreProperties>
</file>